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654" r:id="rId5"/>
    <p:sldId id="656" r:id="rId6"/>
    <p:sldId id="310" r:id="rId7"/>
    <p:sldId id="655" r:id="rId8"/>
    <p:sldId id="666" r:id="rId9"/>
    <p:sldId id="643" r:id="rId10"/>
    <p:sldId id="650" r:id="rId11"/>
    <p:sldId id="644" r:id="rId12"/>
    <p:sldId id="645" r:id="rId13"/>
    <p:sldId id="646" r:id="rId14"/>
    <p:sldId id="651" r:id="rId15"/>
    <p:sldId id="652" r:id="rId16"/>
    <p:sldId id="653" r:id="rId17"/>
    <p:sldId id="658" r:id="rId18"/>
    <p:sldId id="657" r:id="rId1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boto Light" panose="02000000000000000000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boto Light" panose="02000000000000000000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boto Light" panose="02000000000000000000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boto Light" panose="02000000000000000000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boto Light" panose="02000000000000000000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Light" panose="02000000000000000000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Light" panose="02000000000000000000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Light" panose="02000000000000000000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Light" panose="02000000000000000000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E8625C-877A-47B5-916D-D5C3709599E7}" v="6" dt="2023-08-22T15:47:22.506"/>
    <p1510:client id="{46CBD672-EE54-A1B8-43D6-043BDF329440}" v="128" dt="2023-08-22T15:58:00.496"/>
    <p1510:client id="{8F682656-6D4F-022D-DBB7-4330599858A7}" v="36" dt="2023-08-24T19:08:53.672"/>
    <p1510:client id="{C0D87523-CD58-F416-4A8B-E7FABA911BDC}" v="4" dt="2023-08-23T15:24:07.257"/>
    <p1510:client id="{E2A51B1F-63EC-8045-AF64-EB71B72CAB39}" v="554" dt="2023-09-07T18:42:32.0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i Li Liss" userId="S::meili.liss@uli.org::faf29273-3f4b-4814-a634-40991d8c9d06" providerId="AD" clId="Web-{46CBD672-EE54-A1B8-43D6-043BDF329440}"/>
    <pc:docChg chg="modSld">
      <pc:chgData name="Mei Li Liss" userId="S::meili.liss@uli.org::faf29273-3f4b-4814-a634-40991d8c9d06" providerId="AD" clId="Web-{46CBD672-EE54-A1B8-43D6-043BDF329440}" dt="2023-08-22T15:58:00.496" v="92" actId="1076"/>
      <pc:docMkLst>
        <pc:docMk/>
      </pc:docMkLst>
      <pc:sldChg chg="modSp">
        <pc:chgData name="Mei Li Liss" userId="S::meili.liss@uli.org::faf29273-3f4b-4814-a634-40991d8c9d06" providerId="AD" clId="Web-{46CBD672-EE54-A1B8-43D6-043BDF329440}" dt="2023-08-22T15:55:35.039" v="74" actId="20577"/>
        <pc:sldMkLst>
          <pc:docMk/>
          <pc:sldMk cId="0" sldId="654"/>
        </pc:sldMkLst>
        <pc:spChg chg="mod">
          <ac:chgData name="Mei Li Liss" userId="S::meili.liss@uli.org::faf29273-3f4b-4814-a634-40991d8c9d06" providerId="AD" clId="Web-{46CBD672-EE54-A1B8-43D6-043BDF329440}" dt="2023-08-22T15:55:35.039" v="74" actId="20577"/>
          <ac:spMkLst>
            <pc:docMk/>
            <pc:sldMk cId="0" sldId="654"/>
            <ac:spMk id="11266" creationId="{E09A110D-61C9-49CC-96A1-EA17CDC455ED}"/>
          </ac:spMkLst>
        </pc:spChg>
      </pc:sldChg>
      <pc:sldChg chg="modSp">
        <pc:chgData name="Mei Li Liss" userId="S::meili.liss@uli.org::faf29273-3f4b-4814-a634-40991d8c9d06" providerId="AD" clId="Web-{46CBD672-EE54-A1B8-43D6-043BDF329440}" dt="2023-08-22T15:54:54.694" v="63" actId="20577"/>
        <pc:sldMkLst>
          <pc:docMk/>
          <pc:sldMk cId="0" sldId="656"/>
        </pc:sldMkLst>
        <pc:spChg chg="mod">
          <ac:chgData name="Mei Li Liss" userId="S::meili.liss@uli.org::faf29273-3f4b-4814-a634-40991d8c9d06" providerId="AD" clId="Web-{46CBD672-EE54-A1B8-43D6-043BDF329440}" dt="2023-08-22T15:54:54.694" v="63" actId="20577"/>
          <ac:spMkLst>
            <pc:docMk/>
            <pc:sldMk cId="0" sldId="656"/>
            <ac:spMk id="11266" creationId="{9782C086-0F41-473D-8A07-DD27845ED06A}"/>
          </ac:spMkLst>
        </pc:spChg>
      </pc:sldChg>
      <pc:sldChg chg="modSp">
        <pc:chgData name="Mei Li Liss" userId="S::meili.liss@uli.org::faf29273-3f4b-4814-a634-40991d8c9d06" providerId="AD" clId="Web-{46CBD672-EE54-A1B8-43D6-043BDF329440}" dt="2023-08-22T15:58:00.496" v="92" actId="1076"/>
        <pc:sldMkLst>
          <pc:docMk/>
          <pc:sldMk cId="344400248" sldId="666"/>
        </pc:sldMkLst>
        <pc:spChg chg="mod">
          <ac:chgData name="Mei Li Liss" userId="S::meili.liss@uli.org::faf29273-3f4b-4814-a634-40991d8c9d06" providerId="AD" clId="Web-{46CBD672-EE54-A1B8-43D6-043BDF329440}" dt="2023-08-22T15:53:17.910" v="25" actId="20577"/>
          <ac:spMkLst>
            <pc:docMk/>
            <pc:sldMk cId="344400248" sldId="666"/>
            <ac:spMk id="4098" creationId="{D606DE08-033C-40A4-B3B3-30F701D4AB68}"/>
          </ac:spMkLst>
        </pc:spChg>
        <pc:spChg chg="mod">
          <ac:chgData name="Mei Li Liss" userId="S::meili.liss@uli.org::faf29273-3f4b-4814-a634-40991d8c9d06" providerId="AD" clId="Web-{46CBD672-EE54-A1B8-43D6-043BDF329440}" dt="2023-08-22T15:58:00.496" v="92" actId="1076"/>
          <ac:spMkLst>
            <pc:docMk/>
            <pc:sldMk cId="344400248" sldId="666"/>
            <ac:spMk id="4099" creationId="{E25860D9-6874-4118-873A-FFF19F7B55A9}"/>
          </ac:spMkLst>
        </pc:spChg>
      </pc:sldChg>
    </pc:docChg>
  </pc:docChgLst>
  <pc:docChgLst>
    <pc:chgData name="Mei Li Liss" userId="S::meili.liss@uli.org::faf29273-3f4b-4814-a634-40991d8c9d06" providerId="AD" clId="Web-{8F682656-6D4F-022D-DBB7-4330599858A7}"/>
    <pc:docChg chg="modSld sldOrd">
      <pc:chgData name="Mei Li Liss" userId="S::meili.liss@uli.org::faf29273-3f4b-4814-a634-40991d8c9d06" providerId="AD" clId="Web-{8F682656-6D4F-022D-DBB7-4330599858A7}" dt="2023-08-24T19:08:53.578" v="26" actId="14100"/>
      <pc:docMkLst>
        <pc:docMk/>
      </pc:docMkLst>
      <pc:sldChg chg="modSp">
        <pc:chgData name="Mei Li Liss" userId="S::meili.liss@uli.org::faf29273-3f4b-4814-a634-40991d8c9d06" providerId="AD" clId="Web-{8F682656-6D4F-022D-DBB7-4330599858A7}" dt="2023-08-24T19:07:08.089" v="2" actId="20577"/>
        <pc:sldMkLst>
          <pc:docMk/>
          <pc:sldMk cId="0" sldId="310"/>
        </pc:sldMkLst>
        <pc:spChg chg="mod">
          <ac:chgData name="Mei Li Liss" userId="S::meili.liss@uli.org::faf29273-3f4b-4814-a634-40991d8c9d06" providerId="AD" clId="Web-{8F682656-6D4F-022D-DBB7-4330599858A7}" dt="2023-08-24T19:07:08.089" v="2" actId="20577"/>
          <ac:spMkLst>
            <pc:docMk/>
            <pc:sldMk cId="0" sldId="310"/>
            <ac:spMk id="4100" creationId="{3A6FAF17-F00D-4422-9FA2-E42BDDE38A98}"/>
          </ac:spMkLst>
        </pc:spChg>
      </pc:sldChg>
      <pc:sldChg chg="modSp ord">
        <pc:chgData name="Mei Li Liss" userId="S::meili.liss@uli.org::faf29273-3f4b-4814-a634-40991d8c9d06" providerId="AD" clId="Web-{8F682656-6D4F-022D-DBB7-4330599858A7}" dt="2023-08-24T19:07:13.496" v="3"/>
        <pc:sldMkLst>
          <pc:docMk/>
          <pc:sldMk cId="0" sldId="655"/>
        </pc:sldMkLst>
        <pc:spChg chg="mod">
          <ac:chgData name="Mei Li Liss" userId="S::meili.liss@uli.org::faf29273-3f4b-4814-a634-40991d8c9d06" providerId="AD" clId="Web-{8F682656-6D4F-022D-DBB7-4330599858A7}" dt="2023-08-24T19:07:02.855" v="1" actId="20577"/>
          <ac:spMkLst>
            <pc:docMk/>
            <pc:sldMk cId="0" sldId="655"/>
            <ac:spMk id="5124" creationId="{EB364411-FD42-4A81-9340-D5761913629E}"/>
          </ac:spMkLst>
        </pc:spChg>
      </pc:sldChg>
      <pc:sldChg chg="modSp ord">
        <pc:chgData name="Mei Li Liss" userId="S::meili.liss@uli.org::faf29273-3f4b-4814-a634-40991d8c9d06" providerId="AD" clId="Web-{8F682656-6D4F-022D-DBB7-4330599858A7}" dt="2023-08-24T19:08:53.578" v="26" actId="14100"/>
        <pc:sldMkLst>
          <pc:docMk/>
          <pc:sldMk cId="344400248" sldId="666"/>
        </pc:sldMkLst>
        <pc:spChg chg="mod">
          <ac:chgData name="Mei Li Liss" userId="S::meili.liss@uli.org::faf29273-3f4b-4814-a634-40991d8c9d06" providerId="AD" clId="Web-{8F682656-6D4F-022D-DBB7-4330599858A7}" dt="2023-08-24T19:08:53.578" v="26" actId="14100"/>
          <ac:spMkLst>
            <pc:docMk/>
            <pc:sldMk cId="344400248" sldId="666"/>
            <ac:spMk id="4098" creationId="{D606DE08-033C-40A4-B3B3-30F701D4AB68}"/>
          </ac:spMkLst>
        </pc:spChg>
        <pc:spChg chg="mod">
          <ac:chgData name="Mei Li Liss" userId="S::meili.liss@uli.org::faf29273-3f4b-4814-a634-40991d8c9d06" providerId="AD" clId="Web-{8F682656-6D4F-022D-DBB7-4330599858A7}" dt="2023-08-24T19:06:51.808" v="0" actId="20577"/>
          <ac:spMkLst>
            <pc:docMk/>
            <pc:sldMk cId="344400248" sldId="666"/>
            <ac:spMk id="4100" creationId="{3A6FAF17-F00D-4422-9FA2-E42BDDE38A98}"/>
          </ac:spMkLst>
        </pc:spChg>
      </pc:sldChg>
    </pc:docChg>
  </pc:docChgLst>
  <pc:docChgLst>
    <pc:chgData name="Mei Li Liss" userId="S::meili.liss@uli.org::faf29273-3f4b-4814-a634-40991d8c9d06" providerId="AD" clId="Web-{C0D87523-CD58-F416-4A8B-E7FABA911BDC}"/>
    <pc:docChg chg="modSld">
      <pc:chgData name="Mei Li Liss" userId="S::meili.liss@uli.org::faf29273-3f4b-4814-a634-40991d8c9d06" providerId="AD" clId="Web-{C0D87523-CD58-F416-4A8B-E7FABA911BDC}" dt="2023-08-23T15:24:07.257" v="1" actId="20577"/>
      <pc:docMkLst>
        <pc:docMk/>
      </pc:docMkLst>
      <pc:sldChg chg="modSp">
        <pc:chgData name="Mei Li Liss" userId="S::meili.liss@uli.org::faf29273-3f4b-4814-a634-40991d8c9d06" providerId="AD" clId="Web-{C0D87523-CD58-F416-4A8B-E7FABA911BDC}" dt="2023-08-23T15:24:07.257" v="1" actId="20577"/>
        <pc:sldMkLst>
          <pc:docMk/>
          <pc:sldMk cId="0" sldId="654"/>
        </pc:sldMkLst>
        <pc:spChg chg="mod">
          <ac:chgData name="Mei Li Liss" userId="S::meili.liss@uli.org::faf29273-3f4b-4814-a634-40991d8c9d06" providerId="AD" clId="Web-{C0D87523-CD58-F416-4A8B-E7FABA911BDC}" dt="2023-08-23T15:24:07.257" v="1" actId="20577"/>
          <ac:spMkLst>
            <pc:docMk/>
            <pc:sldMk cId="0" sldId="654"/>
            <ac:spMk id="11266" creationId="{E09A110D-61C9-49CC-96A1-EA17CDC455ED}"/>
          </ac:spMkLst>
        </pc:spChg>
      </pc:sldChg>
    </pc:docChg>
  </pc:docChgLst>
  <pc:docChgLst>
    <pc:chgData name="Gretchen Sweeney" userId="S::gretchen.sweeney@uli.org::3cd205f4-d234-4f41-9ae9-d351ecd60fde" providerId="AD" clId="Web-{E2A51B1F-63EC-8045-AF64-EB71B72CAB39}"/>
    <pc:docChg chg="addSld delSld modSld">
      <pc:chgData name="Gretchen Sweeney" userId="S::gretchen.sweeney@uli.org::3cd205f4-d234-4f41-9ae9-d351ecd60fde" providerId="AD" clId="Web-{E2A51B1F-63EC-8045-AF64-EB71B72CAB39}" dt="2023-09-07T18:42:32.075" v="295" actId="20577"/>
      <pc:docMkLst>
        <pc:docMk/>
      </pc:docMkLst>
      <pc:sldChg chg="modSp">
        <pc:chgData name="Gretchen Sweeney" userId="S::gretchen.sweeney@uli.org::3cd205f4-d234-4f41-9ae9-d351ecd60fde" providerId="AD" clId="Web-{E2A51B1F-63EC-8045-AF64-EB71B72CAB39}" dt="2023-09-07T18:39:12.779" v="211" actId="20577"/>
        <pc:sldMkLst>
          <pc:docMk/>
          <pc:sldMk cId="0" sldId="645"/>
        </pc:sldMkLst>
        <pc:spChg chg="mod">
          <ac:chgData name="Gretchen Sweeney" userId="S::gretchen.sweeney@uli.org::3cd205f4-d234-4f41-9ae9-d351ecd60fde" providerId="AD" clId="Web-{E2A51B1F-63EC-8045-AF64-EB71B72CAB39}" dt="2023-09-07T18:39:12.779" v="211" actId="20577"/>
          <ac:spMkLst>
            <pc:docMk/>
            <pc:sldMk cId="0" sldId="645"/>
            <ac:spMk id="9218" creationId="{584B515D-60DB-4134-905F-CFDA779D7009}"/>
          </ac:spMkLst>
        </pc:spChg>
      </pc:sldChg>
      <pc:sldChg chg="modSp">
        <pc:chgData name="Gretchen Sweeney" userId="S::gretchen.sweeney@uli.org::3cd205f4-d234-4f41-9ae9-d351ecd60fde" providerId="AD" clId="Web-{E2A51B1F-63EC-8045-AF64-EB71B72CAB39}" dt="2023-09-07T18:39:23.858" v="213" actId="20577"/>
        <pc:sldMkLst>
          <pc:docMk/>
          <pc:sldMk cId="0" sldId="646"/>
        </pc:sldMkLst>
        <pc:spChg chg="mod">
          <ac:chgData name="Gretchen Sweeney" userId="S::gretchen.sweeney@uli.org::3cd205f4-d234-4f41-9ae9-d351ecd60fde" providerId="AD" clId="Web-{E2A51B1F-63EC-8045-AF64-EB71B72CAB39}" dt="2023-09-07T18:39:23.858" v="213" actId="20577"/>
          <ac:spMkLst>
            <pc:docMk/>
            <pc:sldMk cId="0" sldId="646"/>
            <ac:spMk id="10242" creationId="{88BF35E1-7096-43BD-BC64-C275A52154C6}"/>
          </ac:spMkLst>
        </pc:spChg>
      </pc:sldChg>
      <pc:sldChg chg="modSp">
        <pc:chgData name="Gretchen Sweeney" userId="S::gretchen.sweeney@uli.org::3cd205f4-d234-4f41-9ae9-d351ecd60fde" providerId="AD" clId="Web-{E2A51B1F-63EC-8045-AF64-EB71B72CAB39}" dt="2023-09-07T18:39:27.592" v="214" actId="20577"/>
        <pc:sldMkLst>
          <pc:docMk/>
          <pc:sldMk cId="0" sldId="651"/>
        </pc:sldMkLst>
        <pc:spChg chg="mod">
          <ac:chgData name="Gretchen Sweeney" userId="S::gretchen.sweeney@uli.org::3cd205f4-d234-4f41-9ae9-d351ecd60fde" providerId="AD" clId="Web-{E2A51B1F-63EC-8045-AF64-EB71B72CAB39}" dt="2023-09-07T18:39:27.592" v="214" actId="20577"/>
          <ac:spMkLst>
            <pc:docMk/>
            <pc:sldMk cId="0" sldId="651"/>
            <ac:spMk id="11266" creationId="{1DBC30C3-0159-449A-951E-158816A59EF6}"/>
          </ac:spMkLst>
        </pc:spChg>
      </pc:sldChg>
      <pc:sldChg chg="modSp">
        <pc:chgData name="Gretchen Sweeney" userId="S::gretchen.sweeney@uli.org::3cd205f4-d234-4f41-9ae9-d351ecd60fde" providerId="AD" clId="Web-{E2A51B1F-63EC-8045-AF64-EB71B72CAB39}" dt="2023-09-07T18:39:31.468" v="215" actId="20577"/>
        <pc:sldMkLst>
          <pc:docMk/>
          <pc:sldMk cId="0" sldId="652"/>
        </pc:sldMkLst>
        <pc:spChg chg="mod">
          <ac:chgData name="Gretchen Sweeney" userId="S::gretchen.sweeney@uli.org::3cd205f4-d234-4f41-9ae9-d351ecd60fde" providerId="AD" clId="Web-{E2A51B1F-63EC-8045-AF64-EB71B72CAB39}" dt="2023-09-07T18:39:31.468" v="215" actId="20577"/>
          <ac:spMkLst>
            <pc:docMk/>
            <pc:sldMk cId="0" sldId="652"/>
            <ac:spMk id="12290" creationId="{FB13E05B-DFA5-4E43-864F-FB33378FB77D}"/>
          </ac:spMkLst>
        </pc:spChg>
      </pc:sldChg>
      <pc:sldChg chg="modSp">
        <pc:chgData name="Gretchen Sweeney" userId="S::gretchen.sweeney@uli.org::3cd205f4-d234-4f41-9ae9-d351ecd60fde" providerId="AD" clId="Web-{E2A51B1F-63EC-8045-AF64-EB71B72CAB39}" dt="2023-09-07T18:39:34.453" v="216" actId="20577"/>
        <pc:sldMkLst>
          <pc:docMk/>
          <pc:sldMk cId="0" sldId="653"/>
        </pc:sldMkLst>
        <pc:spChg chg="mod">
          <ac:chgData name="Gretchen Sweeney" userId="S::gretchen.sweeney@uli.org::3cd205f4-d234-4f41-9ae9-d351ecd60fde" providerId="AD" clId="Web-{E2A51B1F-63EC-8045-AF64-EB71B72CAB39}" dt="2023-09-07T18:39:34.453" v="216" actId="20577"/>
          <ac:spMkLst>
            <pc:docMk/>
            <pc:sldMk cId="0" sldId="653"/>
            <ac:spMk id="13314" creationId="{BB11B4BB-6065-429A-B4DB-8DA5D010A693}"/>
          </ac:spMkLst>
        </pc:spChg>
      </pc:sldChg>
      <pc:sldChg chg="modSp">
        <pc:chgData name="Gretchen Sweeney" userId="S::gretchen.sweeney@uli.org::3cd205f4-d234-4f41-9ae9-d351ecd60fde" providerId="AD" clId="Web-{E2A51B1F-63EC-8045-AF64-EB71B72CAB39}" dt="2023-09-07T18:42:09.370" v="261" actId="20577"/>
        <pc:sldMkLst>
          <pc:docMk/>
          <pc:sldMk cId="0" sldId="654"/>
        </pc:sldMkLst>
        <pc:spChg chg="mod">
          <ac:chgData name="Gretchen Sweeney" userId="S::gretchen.sweeney@uli.org::3cd205f4-d234-4f41-9ae9-d351ecd60fde" providerId="AD" clId="Web-{E2A51B1F-63EC-8045-AF64-EB71B72CAB39}" dt="2023-09-07T18:42:09.370" v="261" actId="20577"/>
          <ac:spMkLst>
            <pc:docMk/>
            <pc:sldMk cId="0" sldId="654"/>
            <ac:spMk id="11266" creationId="{E09A110D-61C9-49CC-96A1-EA17CDC455ED}"/>
          </ac:spMkLst>
        </pc:spChg>
      </pc:sldChg>
      <pc:sldChg chg="modSp">
        <pc:chgData name="Gretchen Sweeney" userId="S::gretchen.sweeney@uli.org::3cd205f4-d234-4f41-9ae9-d351ecd60fde" providerId="AD" clId="Web-{E2A51B1F-63EC-8045-AF64-EB71B72CAB39}" dt="2023-09-07T18:42:32.075" v="295" actId="20577"/>
        <pc:sldMkLst>
          <pc:docMk/>
          <pc:sldMk cId="0" sldId="656"/>
        </pc:sldMkLst>
        <pc:spChg chg="mod">
          <ac:chgData name="Gretchen Sweeney" userId="S::gretchen.sweeney@uli.org::3cd205f4-d234-4f41-9ae9-d351ecd60fde" providerId="AD" clId="Web-{E2A51B1F-63EC-8045-AF64-EB71B72CAB39}" dt="2023-09-07T18:42:32.075" v="295" actId="20577"/>
          <ac:spMkLst>
            <pc:docMk/>
            <pc:sldMk cId="0" sldId="656"/>
            <ac:spMk id="11266" creationId="{9782C086-0F41-473D-8A07-DD27845ED06A}"/>
          </ac:spMkLst>
        </pc:spChg>
      </pc:sldChg>
      <pc:sldChg chg="modSp add del">
        <pc:chgData name="Gretchen Sweeney" userId="S::gretchen.sweeney@uli.org::3cd205f4-d234-4f41-9ae9-d351ecd60fde" providerId="AD" clId="Web-{E2A51B1F-63EC-8045-AF64-EB71B72CAB39}" dt="2023-09-07T18:41:16.632" v="251" actId="20577"/>
        <pc:sldMkLst>
          <pc:docMk/>
          <pc:sldMk cId="0" sldId="657"/>
        </pc:sldMkLst>
        <pc:spChg chg="mod">
          <ac:chgData name="Gretchen Sweeney" userId="S::gretchen.sweeney@uli.org::3cd205f4-d234-4f41-9ae9-d351ecd60fde" providerId="AD" clId="Web-{E2A51B1F-63EC-8045-AF64-EB71B72CAB39}" dt="2023-09-07T18:41:16.632" v="251" actId="20577"/>
          <ac:spMkLst>
            <pc:docMk/>
            <pc:sldMk cId="0" sldId="657"/>
            <ac:spMk id="11266" creationId="{C470A06B-56EF-4057-A505-A9E6F7BD11E1}"/>
          </ac:spMkLst>
        </pc:spChg>
      </pc:sldChg>
      <pc:sldChg chg="modSp">
        <pc:chgData name="Gretchen Sweeney" userId="S::gretchen.sweeney@uli.org::3cd205f4-d234-4f41-9ae9-d351ecd60fde" providerId="AD" clId="Web-{E2A51B1F-63EC-8045-AF64-EB71B72CAB39}" dt="2023-09-07T18:39:37.718" v="217" actId="20577"/>
        <pc:sldMkLst>
          <pc:docMk/>
          <pc:sldMk cId="3743968175" sldId="658"/>
        </pc:sldMkLst>
        <pc:spChg chg="mod">
          <ac:chgData name="Gretchen Sweeney" userId="S::gretchen.sweeney@uli.org::3cd205f4-d234-4f41-9ae9-d351ecd60fde" providerId="AD" clId="Web-{E2A51B1F-63EC-8045-AF64-EB71B72CAB39}" dt="2023-09-07T18:39:37.718" v="217" actId="20577"/>
          <ac:spMkLst>
            <pc:docMk/>
            <pc:sldMk cId="3743968175" sldId="658"/>
            <ac:spMk id="13314" creationId="{BB11B4BB-6065-429A-B4DB-8DA5D010A693}"/>
          </ac:spMkLst>
        </pc:spChg>
      </pc:sldChg>
      <pc:sldChg chg="modSp add del">
        <pc:chgData name="Gretchen Sweeney" userId="S::gretchen.sweeney@uli.org::3cd205f4-d234-4f41-9ae9-d351ecd60fde" providerId="AD" clId="Web-{E2A51B1F-63EC-8045-AF64-EB71B72CAB39}" dt="2023-09-07T18:40:11.471" v="231"/>
        <pc:sldMkLst>
          <pc:docMk/>
          <pc:sldMk cId="839542757" sldId="659"/>
        </pc:sldMkLst>
        <pc:spChg chg="mod">
          <ac:chgData name="Gretchen Sweeney" userId="S::gretchen.sweeney@uli.org::3cd205f4-d234-4f41-9ae9-d351ecd60fde" providerId="AD" clId="Web-{E2A51B1F-63EC-8045-AF64-EB71B72CAB39}" dt="2023-09-07T18:39:41.312" v="218" actId="20577"/>
          <ac:spMkLst>
            <pc:docMk/>
            <pc:sldMk cId="839542757" sldId="659"/>
            <ac:spMk id="13314" creationId="{BB11B4BB-6065-429A-B4DB-8DA5D010A693}"/>
          </ac:spMkLst>
        </pc:spChg>
      </pc:sldChg>
      <pc:sldChg chg="add del">
        <pc:chgData name="Gretchen Sweeney" userId="S::gretchen.sweeney@uli.org::3cd205f4-d234-4f41-9ae9-d351ecd60fde" providerId="AD" clId="Web-{E2A51B1F-63EC-8045-AF64-EB71B72CAB39}" dt="2023-09-07T18:40:09.736" v="230"/>
        <pc:sldMkLst>
          <pc:docMk/>
          <pc:sldMk cId="2998019055" sldId="660"/>
        </pc:sldMkLst>
      </pc:sldChg>
      <pc:sldChg chg="del">
        <pc:chgData name="Gretchen Sweeney" userId="S::gretchen.sweeney@uli.org::3cd205f4-d234-4f41-9ae9-d351ecd60fde" providerId="AD" clId="Web-{E2A51B1F-63EC-8045-AF64-EB71B72CAB39}" dt="2023-09-07T18:39:52.797" v="223"/>
        <pc:sldMkLst>
          <pc:docMk/>
          <pc:sldMk cId="1770201885" sldId="661"/>
        </pc:sldMkLst>
      </pc:sldChg>
      <pc:sldChg chg="del">
        <pc:chgData name="Gretchen Sweeney" userId="S::gretchen.sweeney@uli.org::3cd205f4-d234-4f41-9ae9-d351ecd60fde" providerId="AD" clId="Web-{E2A51B1F-63EC-8045-AF64-EB71B72CAB39}" dt="2023-09-07T18:39:51.955" v="222"/>
        <pc:sldMkLst>
          <pc:docMk/>
          <pc:sldMk cId="1565927313" sldId="662"/>
        </pc:sldMkLst>
      </pc:sldChg>
      <pc:sldChg chg="del">
        <pc:chgData name="Gretchen Sweeney" userId="S::gretchen.sweeney@uli.org::3cd205f4-d234-4f41-9ae9-d351ecd60fde" providerId="AD" clId="Web-{E2A51B1F-63EC-8045-AF64-EB71B72CAB39}" dt="2023-09-07T18:39:51.938" v="221"/>
        <pc:sldMkLst>
          <pc:docMk/>
          <pc:sldMk cId="4106412404" sldId="663"/>
        </pc:sldMkLst>
      </pc:sldChg>
      <pc:sldChg chg="del">
        <pc:chgData name="Gretchen Sweeney" userId="S::gretchen.sweeney@uli.org::3cd205f4-d234-4f41-9ae9-d351ecd60fde" providerId="AD" clId="Web-{E2A51B1F-63EC-8045-AF64-EB71B72CAB39}" dt="2023-09-07T18:39:48.453" v="219"/>
        <pc:sldMkLst>
          <pc:docMk/>
          <pc:sldMk cId="748102682" sldId="664"/>
        </pc:sldMkLst>
      </pc:sldChg>
      <pc:sldChg chg="del">
        <pc:chgData name="Gretchen Sweeney" userId="S::gretchen.sweeney@uli.org::3cd205f4-d234-4f41-9ae9-d351ecd60fde" providerId="AD" clId="Web-{E2A51B1F-63EC-8045-AF64-EB71B72CAB39}" dt="2023-09-07T18:39:49.657" v="220"/>
        <pc:sldMkLst>
          <pc:docMk/>
          <pc:sldMk cId="2612811035" sldId="665"/>
        </pc:sldMkLst>
      </pc:sldChg>
      <pc:sldChg chg="modSp">
        <pc:chgData name="Gretchen Sweeney" userId="S::gretchen.sweeney@uli.org::3cd205f4-d234-4f41-9ae9-d351ecd60fde" providerId="AD" clId="Web-{E2A51B1F-63EC-8045-AF64-EB71B72CAB39}" dt="2023-09-07T18:38:30.745" v="180" actId="20577"/>
        <pc:sldMkLst>
          <pc:docMk/>
          <pc:sldMk cId="344400248" sldId="666"/>
        </pc:sldMkLst>
        <pc:spChg chg="mod">
          <ac:chgData name="Gretchen Sweeney" userId="S::gretchen.sweeney@uli.org::3cd205f4-d234-4f41-9ae9-d351ecd60fde" providerId="AD" clId="Web-{E2A51B1F-63EC-8045-AF64-EB71B72CAB39}" dt="2023-09-07T18:35:00.682" v="118" actId="1076"/>
          <ac:spMkLst>
            <pc:docMk/>
            <pc:sldMk cId="344400248" sldId="666"/>
            <ac:spMk id="4098" creationId="{D606DE08-033C-40A4-B3B3-30F701D4AB68}"/>
          </ac:spMkLst>
        </pc:spChg>
        <pc:spChg chg="mod">
          <ac:chgData name="Gretchen Sweeney" userId="S::gretchen.sweeney@uli.org::3cd205f4-d234-4f41-9ae9-d351ecd60fde" providerId="AD" clId="Web-{E2A51B1F-63EC-8045-AF64-EB71B72CAB39}" dt="2023-09-07T18:38:30.745" v="180" actId="20577"/>
          <ac:spMkLst>
            <pc:docMk/>
            <pc:sldMk cId="344400248" sldId="666"/>
            <ac:spMk id="4099" creationId="{E25860D9-6874-4118-873A-FFF19F7B55A9}"/>
          </ac:spMkLst>
        </pc:spChg>
      </pc:sldChg>
    </pc:docChg>
  </pc:docChgLst>
  <pc:docChgLst>
    <pc:chgData name="Mei Li Liss" userId="faf29273-3f4b-4814-a634-40991d8c9d06" providerId="ADAL" clId="{16E8625C-877A-47B5-916D-D5C3709599E7}"/>
    <pc:docChg chg="undo custSel addSld modSld sldOrd">
      <pc:chgData name="Mei Li Liss" userId="faf29273-3f4b-4814-a634-40991d8c9d06" providerId="ADAL" clId="{16E8625C-877A-47B5-916D-D5C3709599E7}" dt="2023-08-22T15:48:40.638" v="342" actId="20577"/>
      <pc:docMkLst>
        <pc:docMk/>
      </pc:docMkLst>
      <pc:sldChg chg="modSp add mod ord">
        <pc:chgData name="Mei Li Liss" userId="faf29273-3f4b-4814-a634-40991d8c9d06" providerId="ADAL" clId="{16E8625C-877A-47B5-916D-D5C3709599E7}" dt="2023-08-22T15:48:40.638" v="342" actId="20577"/>
        <pc:sldMkLst>
          <pc:docMk/>
          <pc:sldMk cId="344400248" sldId="666"/>
        </pc:sldMkLst>
        <pc:spChg chg="mod">
          <ac:chgData name="Mei Li Liss" userId="faf29273-3f4b-4814-a634-40991d8c9d06" providerId="ADAL" clId="{16E8625C-877A-47B5-916D-D5C3709599E7}" dt="2023-08-22T15:41:27.826" v="5" actId="1076"/>
          <ac:spMkLst>
            <pc:docMk/>
            <pc:sldMk cId="344400248" sldId="666"/>
            <ac:spMk id="4098" creationId="{D606DE08-033C-40A4-B3B3-30F701D4AB68}"/>
          </ac:spMkLst>
        </pc:spChg>
        <pc:spChg chg="mod">
          <ac:chgData name="Mei Li Liss" userId="faf29273-3f4b-4814-a634-40991d8c9d06" providerId="ADAL" clId="{16E8625C-877A-47B5-916D-D5C3709599E7}" dt="2023-08-22T15:48:40.638" v="342" actId="20577"/>
          <ac:spMkLst>
            <pc:docMk/>
            <pc:sldMk cId="344400248" sldId="666"/>
            <ac:spMk id="4099" creationId="{E25860D9-6874-4118-873A-FFF19F7B55A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1E3A0-3798-47C7-A764-EC7816C61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FE6DD-FFF5-41CE-A989-B264CD2959F5}" type="datetimeFigureOut">
              <a:rPr lang="en-US"/>
              <a:pPr>
                <a:defRPr/>
              </a:pPr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93A8A-1019-48D5-8987-CAF9ED81B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6476F8-E589-424A-8504-5A94B34C0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4F91C-7612-4F82-A85E-66FE349604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5773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4376C-915E-4899-A462-FE2085328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C9A9D-E533-4C23-A294-A6C0AECD34E3}" type="datetimeFigureOut">
              <a:rPr lang="en-US"/>
              <a:pPr>
                <a:defRPr/>
              </a:pPr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817F2-24AF-4237-B861-27858C0D2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16902-7679-408A-AEC0-4FE465530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533F4-EEAD-4AA2-BFFC-171BCB2C91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523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9A1F9-61B6-4E14-85B7-BCFEF9E55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D1C3E-6B35-49BD-81A5-E8B402B67164}" type="datetimeFigureOut">
              <a:rPr lang="en-US"/>
              <a:pPr>
                <a:defRPr/>
              </a:pPr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02DF4-757D-4E4A-918C-58DCE72F5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E503F-110A-4893-BE2E-8A5FB489E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3F26A-1CFB-4553-9725-28C03B3ADA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6143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C34FE-C569-46ED-8221-FFCEAA583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8FA4B-DE6A-4F32-A0E1-FC879D42A689}" type="datetimeFigureOut">
              <a:rPr lang="en-US"/>
              <a:pPr>
                <a:defRPr/>
              </a:pPr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CA353-91A6-44B3-963A-50669196D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4DB0B-7689-4BB2-99C0-B24FFDB47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72D22-B345-4D9C-B3DC-56869C2385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6811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20E04-2EDE-4B8A-AC10-A3373E3C4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F9C45-67AD-49EA-AFE9-8F0AC20EA37F}" type="datetimeFigureOut">
              <a:rPr lang="en-US"/>
              <a:pPr>
                <a:defRPr/>
              </a:pPr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42404-D6B6-460E-B550-5B1B6D5DA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A8916-441F-4617-838D-B1F02E8D9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6370-D682-4386-AF8C-CC60CBBBBB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18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E28F25-850D-4CD8-9572-2A5203AA6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970EE-6B3C-4AB7-8880-2AA25116F07C}" type="datetimeFigureOut">
              <a:rPr lang="en-US"/>
              <a:pPr>
                <a:defRPr/>
              </a:pPr>
              <a:t>9/15/2023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1A4020E-FF36-46AC-B299-2125DBCF0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06119A8-FC63-4640-BBAD-A46AFCA32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746FD-CF52-4BA9-94FA-7A0A0B397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72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4AC85CF-8645-44D0-8FDE-F396CA3C0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DDC5F-E3C3-43DD-AF20-1D51452D334F}" type="datetimeFigureOut">
              <a:rPr lang="en-US"/>
              <a:pPr>
                <a:defRPr/>
              </a:pPr>
              <a:t>9/15/2023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61C4DCD-02E5-4189-94E7-3453352EE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A78B42A-14D6-4838-8626-614C258C0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181F9-23C9-4127-95C1-FB5CDD642B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9528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8478AF1-DDDC-4463-A354-D8AF4AD75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C02D3-7987-47CD-A93B-44063D58C952}" type="datetimeFigureOut">
              <a:rPr lang="en-US"/>
              <a:pPr>
                <a:defRPr/>
              </a:pPr>
              <a:t>9/15/2023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58441CC-2CEA-493D-9D40-9C917B6B7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1BEF153-C687-480B-AA10-ECB9C6020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459BE-322E-4E7E-94F3-886BE94EE7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0248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6E6A1E6-9406-437E-899E-79FA04983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EF281-BB05-415D-8DC2-9E0043E530C6}" type="datetimeFigureOut">
              <a:rPr lang="en-US"/>
              <a:pPr>
                <a:defRPr/>
              </a:pPr>
              <a:t>9/15/2023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82642C7-9611-4EB6-9E29-F2887C062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9D29EF6-4F0E-4ED9-AA32-A2075156B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64947-E167-448F-A858-F4446D73AA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5899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EEEFA72-701F-4C3D-AC38-13DFE14C2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071CD-8E01-4F50-9262-7373EC439784}" type="datetimeFigureOut">
              <a:rPr lang="en-US"/>
              <a:pPr>
                <a:defRPr/>
              </a:pPr>
              <a:t>9/15/2023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1AD6E7D-A6C4-4B33-85F1-49376EC9A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88B024D-965D-45D2-9BF6-7A9702809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E6B0A-1954-4429-84EA-278DE9E678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557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BDEFFE3-60BB-491C-B937-59D6F5948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95DEF-DC3F-477F-BD69-24F4ED9639E5}" type="datetimeFigureOut">
              <a:rPr lang="en-US"/>
              <a:pPr>
                <a:defRPr/>
              </a:pPr>
              <a:t>9/15/2023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2E5CF02-99EE-4954-AB41-8701E04E5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9DD645E-42B4-435D-9B3E-9135DBCA9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C7C4E-8367-40AD-BD80-AA7B55DD74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41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FB453DC-501B-4824-9DAD-51578E721A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157AA33-57C5-4914-A615-80DC2AD57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92490-B727-4FF8-9697-D4FAFD2B2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2DF24C-6AD5-4232-9457-721E095AA90B}" type="datetimeFigureOut">
              <a:rPr lang="en-US"/>
              <a:pPr>
                <a:defRPr/>
              </a:pPr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ACDC3-690E-4E72-84C2-F06EA84BD8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52980-1EF5-414F-97DC-63E5FE311F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EDDECCA-F507-4660-98CB-0307F7A0C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" panose="02000000000000000000" pitchFamily="2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" panose="02000000000000000000" pitchFamily="2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" panose="02000000000000000000" pitchFamily="2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" panose="02000000000000000000" pitchFamily="2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" panose="02000000000000000000" pitchFamily="2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" panose="02000000000000000000" pitchFamily="2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" panose="02000000000000000000" pitchFamily="2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" panose="02000000000000000000" pitchFamily="2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wards@uli.or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4">
            <a:extLst>
              <a:ext uri="{FF2B5EF4-FFF2-40B4-BE49-F238E27FC236}">
                <a16:creationId xmlns:a16="http://schemas.microsoft.com/office/drawing/2014/main" id="{E09A110D-61C9-49CC-96A1-EA17CDC455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13" y="420688"/>
            <a:ext cx="11528425" cy="601190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400">
                <a:latin typeface="Roboto Light"/>
                <a:ea typeface="Roboto Light"/>
                <a:cs typeface="Roboto Light"/>
              </a:rPr>
              <a:t>Instructions - Delete this page</a:t>
            </a:r>
          </a:p>
          <a:p>
            <a:pPr algn="ctr">
              <a:defRPr/>
            </a:pPr>
            <a:endParaRPr lang="en-US" altLang="en-US" sz="4400">
              <a:latin typeface="Roboto Light"/>
              <a:ea typeface="Roboto Light"/>
              <a:cs typeface="Roboto Light"/>
            </a:endParaRPr>
          </a:p>
          <a:p>
            <a:pPr marL="347345" indent="-34734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>
                <a:latin typeface="Roboto Light"/>
                <a:ea typeface="Roboto Light"/>
                <a:cs typeface="Roboto Light"/>
              </a:rPr>
              <a:t>Update the title page of this presentation with project or program name, location, owner/designer or creator/implementer names, and submission number. </a:t>
            </a:r>
            <a:endParaRPr lang="en-US" sz="2000"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347345" indent="-34734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>
                <a:latin typeface="Roboto Light"/>
                <a:ea typeface="Roboto Light"/>
                <a:cs typeface="Roboto Light"/>
              </a:rPr>
              <a:t>Fill out the Summary page accordingly.</a:t>
            </a:r>
            <a:endParaRPr lang="en-US" sz="2000">
              <a:ea typeface="Roboto Light"/>
              <a:cs typeface="Roboto Light"/>
            </a:endParaRPr>
          </a:p>
          <a:p>
            <a:pPr marL="347345" indent="-34734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>
                <a:latin typeface="Roboto Light"/>
                <a:ea typeface="Roboto Light"/>
                <a:cs typeface="Roboto Light"/>
              </a:rPr>
              <a:t>Once you have started your application, you will find the submission number in the submission platform under My Applications &gt; In Progress. In the # column, your submission number is in the format 2024-###.</a:t>
            </a:r>
          </a:p>
          <a:p>
            <a:pPr marL="347345" indent="-34734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u="sng">
                <a:latin typeface="Roboto Light"/>
                <a:ea typeface="Roboto Light"/>
                <a:cs typeface="Roboto Light"/>
              </a:rPr>
              <a:t>Add to the presentation all images (including locator map, site plan, aerial image, and other images) that you upload to the submission form</a:t>
            </a:r>
            <a:r>
              <a:rPr lang="en-US" sz="2000">
                <a:latin typeface="Roboto Light"/>
                <a:ea typeface="Roboto Light"/>
                <a:cs typeface="Roboto Light"/>
              </a:rPr>
              <a:t>. </a:t>
            </a:r>
            <a:r>
              <a:rPr lang="en-US" sz="2000" b="1" u="sng">
                <a:latin typeface="Roboto Light"/>
                <a:ea typeface="Roboto Light"/>
                <a:cs typeface="Roboto Light"/>
              </a:rPr>
              <a:t>Please do not add anything to the presentation other than the images you upload to the submission form. </a:t>
            </a:r>
            <a:r>
              <a:rPr lang="en-US" sz="2000">
                <a:latin typeface="Roboto Light"/>
                <a:ea typeface="Roboto Light"/>
                <a:cs typeface="Roboto Light"/>
              </a:rPr>
              <a:t>You can add more pages to this presentation to include all the images you uploaded.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4">
            <a:extLst>
              <a:ext uri="{FF2B5EF4-FFF2-40B4-BE49-F238E27FC236}">
                <a16:creationId xmlns:a16="http://schemas.microsoft.com/office/drawing/2014/main" id="{88BF35E1-7096-43BD-BC64-C275A5215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2638" y="3044825"/>
            <a:ext cx="55467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Roboto Light" panose="02000000000000000000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Roboto Light" panose="02000000000000000000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boto Light" panose="02000000000000000000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4400">
                <a:solidFill>
                  <a:schemeClr val="bg1"/>
                </a:solidFill>
                <a:latin typeface="Roboto Light"/>
                <a:ea typeface="Roboto Light"/>
                <a:cs typeface="Roboto Light"/>
              </a:rPr>
              <a:t>Insert image one</a:t>
            </a:r>
            <a:endParaRPr lang="en-US" altLang="en-US" sz="4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4">
            <a:extLst>
              <a:ext uri="{FF2B5EF4-FFF2-40B4-BE49-F238E27FC236}">
                <a16:creationId xmlns:a16="http://schemas.microsoft.com/office/drawing/2014/main" id="{1DBC30C3-0159-449A-951E-158816A59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2638" y="3044825"/>
            <a:ext cx="55467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Roboto Light" panose="02000000000000000000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Roboto Light" panose="02000000000000000000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boto Light" panose="02000000000000000000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4400">
                <a:solidFill>
                  <a:schemeClr val="bg1"/>
                </a:solidFill>
                <a:latin typeface="Roboto Light"/>
                <a:ea typeface="Roboto Light"/>
                <a:cs typeface="Roboto Light"/>
              </a:rPr>
              <a:t>Insert image two</a:t>
            </a:r>
            <a:endParaRPr lang="en-US" altLang="en-US" sz="4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4">
            <a:extLst>
              <a:ext uri="{FF2B5EF4-FFF2-40B4-BE49-F238E27FC236}">
                <a16:creationId xmlns:a16="http://schemas.microsoft.com/office/drawing/2014/main" id="{FB13E05B-DFA5-4E43-864F-FB33378FB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2638" y="3044825"/>
            <a:ext cx="55467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Roboto Light" panose="02000000000000000000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Roboto Light" panose="02000000000000000000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boto Light" panose="02000000000000000000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4400">
                <a:solidFill>
                  <a:schemeClr val="bg1"/>
                </a:solidFill>
                <a:latin typeface="Roboto Light"/>
                <a:ea typeface="Roboto Light"/>
                <a:cs typeface="Roboto Light"/>
              </a:rPr>
              <a:t>Insert image three</a:t>
            </a:r>
            <a:endParaRPr lang="en-US" altLang="en-US" sz="4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>
            <a:extLst>
              <a:ext uri="{FF2B5EF4-FFF2-40B4-BE49-F238E27FC236}">
                <a16:creationId xmlns:a16="http://schemas.microsoft.com/office/drawing/2014/main" id="{BB11B4BB-6065-429A-B4DB-8DA5D010A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2638" y="3044825"/>
            <a:ext cx="55467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Roboto Light" panose="02000000000000000000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Roboto Light" panose="02000000000000000000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boto Light" panose="02000000000000000000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4400">
                <a:solidFill>
                  <a:schemeClr val="bg1"/>
                </a:solidFill>
                <a:latin typeface="Roboto Light"/>
                <a:ea typeface="Roboto Light"/>
                <a:cs typeface="Roboto Light"/>
              </a:rPr>
              <a:t>Insert image four</a:t>
            </a:r>
            <a:endParaRPr lang="en-US" altLang="en-US" sz="4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>
            <a:extLst>
              <a:ext uri="{FF2B5EF4-FFF2-40B4-BE49-F238E27FC236}">
                <a16:creationId xmlns:a16="http://schemas.microsoft.com/office/drawing/2014/main" id="{BB11B4BB-6065-429A-B4DB-8DA5D010A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2638" y="3044825"/>
            <a:ext cx="55467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Roboto Light" panose="02000000000000000000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Roboto Light" panose="02000000000000000000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boto Light" panose="02000000000000000000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4400">
                <a:solidFill>
                  <a:schemeClr val="bg1"/>
                </a:solidFill>
                <a:latin typeface="Roboto Light"/>
                <a:ea typeface="Roboto Light"/>
                <a:cs typeface="Roboto Light"/>
              </a:rPr>
              <a:t>Insert image five</a:t>
            </a:r>
            <a:endParaRPr lang="en-US" altLang="en-US" sz="4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968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4">
            <a:extLst>
              <a:ext uri="{FF2B5EF4-FFF2-40B4-BE49-F238E27FC236}">
                <a16:creationId xmlns:a16="http://schemas.microsoft.com/office/drawing/2014/main" id="{C470A06B-56EF-4057-A505-A9E6F7BD1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13" y="420688"/>
            <a:ext cx="11528425" cy="2985433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400">
                <a:latin typeface="Roboto Light"/>
                <a:ea typeface="Roboto Light"/>
                <a:cs typeface="Roboto Light"/>
              </a:rPr>
              <a:t>Instructions - Delete this page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40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>
                <a:latin typeface="Roboto Light"/>
                <a:ea typeface="Roboto Light"/>
                <a:cs typeface="Roboto Light"/>
              </a:rPr>
              <a:t>You may add extra pages to include all the images you uploaded into the submission form, up to twenty images.</a:t>
            </a:r>
            <a:endParaRPr lang="en-US" altLang="en-US" sz="2400">
              <a:ea typeface="Roboto Light"/>
              <a:cs typeface="Roboto Light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altLang="en-US" sz="240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>
                <a:latin typeface="Roboto Light"/>
                <a:ea typeface="Roboto Light"/>
                <a:cs typeface="Roboto Light"/>
              </a:rPr>
              <a:t>You may add extra pages to include screenshots of any additional attachments you uploaded to the submission form, up to five screenshots.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4">
            <a:extLst>
              <a:ext uri="{FF2B5EF4-FFF2-40B4-BE49-F238E27FC236}">
                <a16:creationId xmlns:a16="http://schemas.microsoft.com/office/drawing/2014/main" id="{9782C086-0F41-473D-8A07-DD27845ED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13" y="420688"/>
            <a:ext cx="11528425" cy="452431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400"/>
              <a:t>Instructions - Delete this page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40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>
                <a:latin typeface="Roboto Light"/>
                <a:ea typeface="Roboto Light"/>
                <a:cs typeface="Roboto Light"/>
              </a:rPr>
              <a:t>Save the presentation using the following naming convention: </a:t>
            </a:r>
            <a:r>
              <a:rPr lang="en-US" sz="2000" err="1">
                <a:latin typeface="Roboto Light"/>
                <a:ea typeface="Roboto Light"/>
                <a:cs typeface="Roboto Light"/>
              </a:rPr>
              <a:t>AAE_ProjectName_Submission</a:t>
            </a:r>
            <a:r>
              <a:rPr lang="en-US" sz="2000">
                <a:latin typeface="Roboto Light"/>
                <a:ea typeface="Roboto Light"/>
                <a:cs typeface="Roboto Light"/>
              </a:rPr>
              <a:t> Number.pptx.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000">
              <a:ea typeface="Roboto Light"/>
              <a:cs typeface="Roboto Light"/>
            </a:endParaRPr>
          </a:p>
          <a:p>
            <a:pPr marL="347345" indent="-347345">
              <a:buFont typeface="Arial" panose="020B0604020202020204" pitchFamily="34" charset="0"/>
              <a:buChar char="•"/>
              <a:defRPr/>
            </a:pPr>
            <a:r>
              <a:rPr lang="en-US" sz="2000">
                <a:latin typeface="Roboto Light"/>
                <a:ea typeface="Roboto Light"/>
                <a:cs typeface="Roboto Light"/>
              </a:rPr>
              <a:t>Upload the presentation in PowerPoint or PDF format. If you have any problem uploading the presentation, you can upload a placeholder document to the submission form and then email </a:t>
            </a:r>
            <a:r>
              <a:rPr lang="en-US" sz="2000" b="1">
                <a:latin typeface="Roboto Light"/>
                <a:ea typeface="Roboto Light"/>
                <a:cs typeface="Roboto Light"/>
                <a:hlinkClick r:id="rId2"/>
              </a:rPr>
              <a:t>awards@uli.org</a:t>
            </a:r>
            <a:r>
              <a:rPr lang="en-US" sz="2000">
                <a:latin typeface="Roboto Light"/>
                <a:ea typeface="Roboto Light"/>
                <a:cs typeface="Roboto Light"/>
              </a:rPr>
              <a:t> with a link to download this presentation.</a:t>
            </a:r>
          </a:p>
          <a:p>
            <a:pPr marL="347345" indent="-347345">
              <a:buFont typeface="Arial" panose="020B0604020202020204" pitchFamily="34" charset="0"/>
              <a:buChar char="•"/>
              <a:defRPr/>
            </a:pPr>
            <a:endParaRPr lang="en-US" sz="2000">
              <a:ea typeface="Roboto Light"/>
              <a:cs typeface="Roboto Light"/>
            </a:endParaRPr>
          </a:p>
          <a:p>
            <a:pPr marL="347345" indent="-347345">
              <a:buFont typeface="Arial" panose="020B0604020202020204" pitchFamily="34" charset="0"/>
              <a:buChar char="•"/>
              <a:defRPr/>
            </a:pPr>
            <a:r>
              <a:rPr lang="en-US" sz="2000">
                <a:latin typeface="Roboto Light"/>
                <a:ea typeface="Roboto Light"/>
                <a:cs typeface="Roboto Light"/>
              </a:rPr>
              <a:t>Collages are OK but not preferred.</a:t>
            </a:r>
          </a:p>
          <a:p>
            <a:pPr marL="347345" indent="-347345">
              <a:buFont typeface="Arial" panose="020B0604020202020204" pitchFamily="34" charset="0"/>
              <a:buChar char="•"/>
              <a:defRPr/>
            </a:pPr>
            <a:endParaRPr lang="en-US" sz="2000">
              <a:ea typeface="Roboto Light"/>
              <a:cs typeface="Roboto Light"/>
            </a:endParaRPr>
          </a:p>
          <a:p>
            <a:pPr marL="347345" indent="-347345">
              <a:buFont typeface="Arial" panose="020B0604020202020204" pitchFamily="34" charset="0"/>
              <a:buChar char="•"/>
              <a:defRPr/>
            </a:pPr>
            <a:r>
              <a:rPr lang="en-US" sz="2000">
                <a:latin typeface="Roboto Light"/>
                <a:ea typeface="Roboto Light"/>
                <a:cs typeface="Roboto Light"/>
              </a:rPr>
              <a:t>Minimal text is OK but not preferred. You will be sharing captions and credits in the submission form.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D606DE08-033C-40A4-B3B3-30F701D4AB6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400">
                <a:solidFill>
                  <a:schemeClr val="bg1"/>
                </a:solidFill>
                <a:ea typeface="Roboto" panose="02000000000000000000" pitchFamily="2" charset="0"/>
                <a:cs typeface="Roboto" panose="02000000000000000000" pitchFamily="2" charset="0"/>
              </a:rPr>
              <a:t>[Project Name]</a:t>
            </a:r>
          </a:p>
        </p:txBody>
      </p:sp>
      <p:sp>
        <p:nvSpPr>
          <p:cNvPr id="4099" name="Subtitle 2">
            <a:extLst>
              <a:ext uri="{FF2B5EF4-FFF2-40B4-BE49-F238E27FC236}">
                <a16:creationId xmlns:a16="http://schemas.microsoft.com/office/drawing/2014/main" id="{E25860D9-6874-4118-873A-FFF19F7B55A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602038"/>
            <a:ext cx="9144000" cy="2228850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Location: [City], [State/Province], [Country]</a:t>
            </a:r>
          </a:p>
          <a:p>
            <a:pPr eaLnBrk="1" hangingPunct="1"/>
            <a:r>
              <a:rPr lang="en-US" altLang="en-US" sz="20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Owner(s): [Name]; [Name]</a:t>
            </a:r>
          </a:p>
          <a:p>
            <a:pPr eaLnBrk="1" hangingPunct="1"/>
            <a:r>
              <a:rPr lang="en-US" altLang="en-US" sz="20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Designer(s): [Name]; [Name]</a:t>
            </a:r>
          </a:p>
        </p:txBody>
      </p:sp>
      <p:sp>
        <p:nvSpPr>
          <p:cNvPr id="4100" name="TextBox 5">
            <a:extLst>
              <a:ext uri="{FF2B5EF4-FFF2-40B4-BE49-F238E27FC236}">
                <a16:creationId xmlns:a16="http://schemas.microsoft.com/office/drawing/2014/main" id="{3A6FAF17-F00D-4422-9FA2-E42BDDE38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2463" y="6400800"/>
            <a:ext cx="6257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Roboto Light" panose="02000000000000000000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Roboto Light" panose="02000000000000000000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boto Light" panose="02000000000000000000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800">
                <a:solidFill>
                  <a:schemeClr val="bg1"/>
                </a:solidFill>
                <a:latin typeface="Roboto"/>
                <a:ea typeface="Roboto"/>
                <a:cs typeface="Roboto"/>
              </a:rPr>
              <a:t>Submission  2024-###</a:t>
            </a:r>
          </a:p>
        </p:txBody>
      </p:sp>
      <p:pic>
        <p:nvPicPr>
          <p:cNvPr id="4101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AEAC437D-834C-4207-BB82-864F2E3688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8" y="323850"/>
            <a:ext cx="22701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AC5C86BA-68BA-4BF2-8A03-D871F950B21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400">
                <a:solidFill>
                  <a:schemeClr val="bg1"/>
                </a:solidFill>
                <a:ea typeface="Roboto" panose="02000000000000000000" pitchFamily="2" charset="0"/>
                <a:cs typeface="Roboto" panose="02000000000000000000" pitchFamily="2" charset="0"/>
              </a:rPr>
              <a:t>[Program Name]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B589A992-6633-4350-8D1B-EFCD39F4E85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602038"/>
            <a:ext cx="9144000" cy="2228850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Location: [City], [State/Province], [Country]</a:t>
            </a:r>
          </a:p>
          <a:p>
            <a:pPr eaLnBrk="1" hangingPunct="1"/>
            <a:r>
              <a:rPr lang="en-US" altLang="en-US" sz="20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Creator(s): [Name]; [Name]</a:t>
            </a:r>
          </a:p>
          <a:p>
            <a:pPr eaLnBrk="1" hangingPunct="1"/>
            <a:r>
              <a:rPr lang="en-US" altLang="en-US" sz="20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Implementor(s): [Name]; [Name]</a:t>
            </a:r>
          </a:p>
        </p:txBody>
      </p:sp>
      <p:sp>
        <p:nvSpPr>
          <p:cNvPr id="5124" name="TextBox 5">
            <a:extLst>
              <a:ext uri="{FF2B5EF4-FFF2-40B4-BE49-F238E27FC236}">
                <a16:creationId xmlns:a16="http://schemas.microsoft.com/office/drawing/2014/main" id="{EB364411-FD42-4A81-9340-D57619136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2463" y="6400800"/>
            <a:ext cx="6257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Roboto Light" panose="02000000000000000000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Roboto Light" panose="02000000000000000000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boto Light" panose="02000000000000000000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800">
                <a:solidFill>
                  <a:schemeClr val="bg1"/>
                </a:solidFill>
                <a:latin typeface="Roboto"/>
                <a:ea typeface="Roboto"/>
                <a:cs typeface="Roboto"/>
              </a:rPr>
              <a:t>Submission  2024-###</a:t>
            </a:r>
          </a:p>
        </p:txBody>
      </p:sp>
      <p:pic>
        <p:nvPicPr>
          <p:cNvPr id="5125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BC22BF95-398C-4059-9AED-7113B169C3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8" y="323850"/>
            <a:ext cx="22701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D606DE08-033C-40A4-B3B3-30F701D4AB6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452091" y="610393"/>
            <a:ext cx="5295900" cy="766763"/>
          </a:xfrm>
        </p:spPr>
        <p:txBody>
          <a:bodyPr/>
          <a:lstStyle/>
          <a:p>
            <a:r>
              <a:rPr lang="en-US" altLang="en-US" sz="4400">
                <a:solidFill>
                  <a:schemeClr val="bg1"/>
                </a:solidFill>
                <a:ea typeface="Roboto"/>
                <a:cs typeface="Roboto"/>
              </a:rPr>
              <a:t>Summary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099" name="Subtitle 2">
            <a:extLst>
              <a:ext uri="{FF2B5EF4-FFF2-40B4-BE49-F238E27FC236}">
                <a16:creationId xmlns:a16="http://schemas.microsoft.com/office/drawing/2014/main" id="{E25860D9-6874-4118-873A-FFF19F7B55A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11929" y="1846943"/>
            <a:ext cx="7656286" cy="4172858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</a:pPr>
            <a:r>
              <a:rPr lang="en-US" altLang="en-US">
                <a:solidFill>
                  <a:schemeClr val="bg1"/>
                </a:solidFill>
                <a:latin typeface="Roboto"/>
                <a:ea typeface="Roboto"/>
                <a:cs typeface="Roboto"/>
              </a:rPr>
              <a:t>If Project, Category: </a:t>
            </a:r>
            <a:endParaRPr lang="en-US" altLang="en-US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en-US" altLang="en-US">
                <a:solidFill>
                  <a:schemeClr val="bg1"/>
                </a:solidFill>
                <a:latin typeface="Roboto"/>
                <a:ea typeface="Roboto"/>
                <a:cs typeface="Roboto"/>
              </a:rPr>
              <a:t>Date Completed: [Month/Day/Year]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en-US">
                <a:solidFill>
                  <a:schemeClr val="bg1"/>
                </a:solidFill>
                <a:latin typeface="Roboto"/>
                <a:ea typeface="Roboto"/>
                <a:cs typeface="Roboto"/>
              </a:rPr>
              <a:t>Total Site Area: [# acres]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en-US">
                <a:solidFill>
                  <a:schemeClr val="bg1"/>
                </a:solidFill>
                <a:latin typeface="Roboto"/>
                <a:ea typeface="Roboto"/>
                <a:cs typeface="Roboto"/>
              </a:rPr>
              <a:t>Total Gross Floor Area of buildings: [# square feet]</a:t>
            </a:r>
          </a:p>
          <a:p>
            <a:pPr algn="l">
              <a:lnSpc>
                <a:spcPct val="150000"/>
              </a:lnSpc>
            </a:pPr>
            <a:r>
              <a:rPr lang="en-US" altLang="en-US">
                <a:solidFill>
                  <a:schemeClr val="bg1"/>
                </a:solidFill>
                <a:latin typeface="Roboto"/>
                <a:ea typeface="Roboto"/>
                <a:cs typeface="Roboto"/>
              </a:rPr>
              <a:t>Total Cost: [$]</a:t>
            </a:r>
            <a:endParaRPr lang="en-US">
              <a:solidFill>
                <a:schemeClr val="bg1"/>
              </a:solidFill>
            </a:endParaRPr>
          </a:p>
          <a:p>
            <a:pPr algn="l">
              <a:lnSpc>
                <a:spcPct val="150000"/>
              </a:lnSpc>
            </a:pPr>
            <a:endParaRPr lang="en-US" altLang="en-US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l" eaLnBrk="1" hangingPunct="1"/>
            <a:endParaRPr lang="en-US" altLang="en-US" sz="280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4100" name="TextBox 5">
            <a:extLst>
              <a:ext uri="{FF2B5EF4-FFF2-40B4-BE49-F238E27FC236}">
                <a16:creationId xmlns:a16="http://schemas.microsoft.com/office/drawing/2014/main" id="{3A6FAF17-F00D-4422-9FA2-E42BDDE38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2463" y="6400800"/>
            <a:ext cx="6257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Roboto Light" panose="02000000000000000000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Roboto Light" panose="02000000000000000000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boto Light" panose="02000000000000000000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800">
                <a:solidFill>
                  <a:schemeClr val="bg1"/>
                </a:solidFill>
                <a:latin typeface="Roboto"/>
                <a:ea typeface="Roboto"/>
                <a:cs typeface="Roboto"/>
              </a:rPr>
              <a:t>Submission  2024-###</a:t>
            </a:r>
          </a:p>
        </p:txBody>
      </p:sp>
      <p:pic>
        <p:nvPicPr>
          <p:cNvPr id="4101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AEAC437D-834C-4207-BB82-864F2E3688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8" y="323850"/>
            <a:ext cx="22701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400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4">
            <a:extLst>
              <a:ext uri="{FF2B5EF4-FFF2-40B4-BE49-F238E27FC236}">
                <a16:creationId xmlns:a16="http://schemas.microsoft.com/office/drawing/2014/main" id="{2041D979-D1DB-4708-A504-FB538383F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6988" y="3044825"/>
            <a:ext cx="705802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Roboto Light" panose="02000000000000000000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Roboto Light" panose="02000000000000000000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boto Light" panose="02000000000000000000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Insert locator map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[Only required for projects]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>
            <a:extLst>
              <a:ext uri="{FF2B5EF4-FFF2-40B4-BE49-F238E27FC236}">
                <a16:creationId xmlns:a16="http://schemas.microsoft.com/office/drawing/2014/main" id="{21902218-C96F-45C3-BD39-65CF1EA70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0950" y="3044825"/>
            <a:ext cx="71501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Roboto Light" panose="02000000000000000000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Roboto Light" panose="02000000000000000000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boto Light" panose="02000000000000000000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Insert aerial view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[Only required for projects]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4">
            <a:extLst>
              <a:ext uri="{FF2B5EF4-FFF2-40B4-BE49-F238E27FC236}">
                <a16:creationId xmlns:a16="http://schemas.microsoft.com/office/drawing/2014/main" id="{67658ABE-468F-4C2E-9282-85DF62D2E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0" y="3044825"/>
            <a:ext cx="71755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Roboto Light" panose="02000000000000000000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Roboto Light" panose="02000000000000000000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boto Light" panose="02000000000000000000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Insert site plan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[Only required for projects]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4">
            <a:extLst>
              <a:ext uri="{FF2B5EF4-FFF2-40B4-BE49-F238E27FC236}">
                <a16:creationId xmlns:a16="http://schemas.microsoft.com/office/drawing/2014/main" id="{584B515D-60DB-4134-905F-CFDA779D7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7038" y="3044825"/>
            <a:ext cx="6257925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Roboto Light" panose="02000000000000000000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Roboto Light" panose="02000000000000000000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boto Light" panose="02000000000000000000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Light" panose="02000000000000000000" pitchFamily="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4400">
                <a:solidFill>
                  <a:schemeClr val="bg1"/>
                </a:solidFill>
                <a:latin typeface="Roboto Light"/>
                <a:ea typeface="Roboto Light"/>
                <a:cs typeface="Roboto Light"/>
              </a:rPr>
              <a:t>Insert Team Photo [optional – delete this page if you don't use it ]</a:t>
            </a:r>
            <a:endParaRPr lang="en-US" altLang="en-US" sz="4400">
              <a:solidFill>
                <a:schemeClr val="bg1"/>
              </a:solidFill>
              <a:ea typeface="Roboto Light"/>
              <a:cs typeface="Roboto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Roboto">
      <a:majorFont>
        <a:latin typeface="Roboto"/>
        <a:ea typeface=""/>
        <a:cs typeface=""/>
      </a:majorFont>
      <a:minorFont>
        <a:latin typeface="Robo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7832773-9414-42b9-95c3-36a558d8f74c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  <TaxCatchAll xmlns="9f6012f1-210b-47d8-98a5-79507b18255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D0D48330F6CE4FB6B3AE62FA39CE46" ma:contentTypeVersion="19" ma:contentTypeDescription="Create a new document." ma:contentTypeScope="" ma:versionID="8cdfc8d213607a8f13a74f250c58771c">
  <xsd:schema xmlns:xsd="http://www.w3.org/2001/XMLSchema" xmlns:xs="http://www.w3.org/2001/XMLSchema" xmlns:p="http://schemas.microsoft.com/office/2006/metadata/properties" xmlns:ns1="http://schemas.microsoft.com/sharepoint/v3" xmlns:ns2="07832773-9414-42b9-95c3-36a558d8f74c" xmlns:ns3="9f6012f1-210b-47d8-98a5-79507b18255d" targetNamespace="http://schemas.microsoft.com/office/2006/metadata/properties" ma:root="true" ma:fieldsID="f2c9d8002140b2ae07bcb72fed75c4c3" ns1:_="" ns2:_="" ns3:_="">
    <xsd:import namespace="http://schemas.microsoft.com/sharepoint/v3"/>
    <xsd:import namespace="07832773-9414-42b9-95c3-36a558d8f74c"/>
    <xsd:import namespace="9f6012f1-210b-47d8-98a5-79507b1825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1:_ip_UnifiedCompliancePolicyProperties" minOccurs="0"/>
                <xsd:element ref="ns1:_ip_UnifiedCompliancePolicyUIAc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832773-9414-42b9-95c3-36a558d8f7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44f5b13-403a-4dd3-b9ce-b7b6c8a6603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6012f1-210b-47d8-98a5-79507b18255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2396aa7e-ad57-49d2-b18b-708832d3d098}" ma:internalName="TaxCatchAll" ma:showField="CatchAllData" ma:web="9f6012f1-210b-47d8-98a5-79507b18255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F435AB-431D-4D7A-9B09-5B8C6021F1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2E5BBB-C570-4698-BE74-D56CCA1F1D30}">
  <ds:schemaRefs>
    <ds:schemaRef ds:uri="07832773-9414-42b9-95c3-36a558d8f74c"/>
    <ds:schemaRef ds:uri="9f6012f1-210b-47d8-98a5-79507b18255d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049B98FA-F9A7-4EF0-A1F8-10F4190E63FD}">
  <ds:schemaRefs>
    <ds:schemaRef ds:uri="07832773-9414-42b9-95c3-36a558d8f74c"/>
    <ds:schemaRef ds:uri="9f6012f1-210b-47d8-98a5-79507b18255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465</Words>
  <Application>Microsoft Office PowerPoint</Application>
  <PresentationFormat>Widescreen</PresentationFormat>
  <Paragraphs>49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Roboto</vt:lpstr>
      <vt:lpstr>Roboto Light</vt:lpstr>
      <vt:lpstr>Office Theme</vt:lpstr>
      <vt:lpstr>PowerPoint Presentation</vt:lpstr>
      <vt:lpstr>PowerPoint Presentation</vt:lpstr>
      <vt:lpstr>[Project Name]</vt:lpstr>
      <vt:lpstr>[Program Name]</vt:lpstr>
      <vt:lpstr>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Baltimore Police Collaborative Public Safety Project</dc:title>
  <dc:creator>Sarah Kraatz</dc:creator>
  <cp:lastModifiedBy>Eugenia Payne</cp:lastModifiedBy>
  <cp:revision>1</cp:revision>
  <dcterms:created xsi:type="dcterms:W3CDTF">2019-04-16T23:28:47Z</dcterms:created>
  <dcterms:modified xsi:type="dcterms:W3CDTF">2023-09-15T18:07:13Z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0x01010007D0D48330F6CE4FB6B3AE62FA39CE46</vt:lpwstr>
  </property>
  <property fmtid="{D5CDD505-2E9C-101B-9397-08002B2CF9AE}" pid="3" name="MSIP_Label_70388465-aeed-4329-a493-dfb4cee22503_Enabled">
    <vt:lpwstr>true</vt:lpwstr>
  </property>
  <property fmtid="{D5CDD505-2E9C-101B-9397-08002B2CF9AE}" pid="4" name="MSIP_Label_70388465-aeed-4329-a493-dfb4cee22503_SetDate">
    <vt:lpwstr>2023-08-21T22:16:32Z</vt:lpwstr>
  </property>
  <property fmtid="{D5CDD505-2E9C-101B-9397-08002B2CF9AE}" pid="5" name="MSIP_Label_70388465-aeed-4329-a493-dfb4cee22503_Method">
    <vt:lpwstr>Standard</vt:lpwstr>
  </property>
  <property fmtid="{D5CDD505-2E9C-101B-9397-08002B2CF9AE}" pid="6" name="MSIP_Label_70388465-aeed-4329-a493-dfb4cee22503_Name">
    <vt:lpwstr>defa4170-0d19-0005-0004-bc88714345d2</vt:lpwstr>
  </property>
  <property fmtid="{D5CDD505-2E9C-101B-9397-08002B2CF9AE}" pid="7" name="MSIP_Label_70388465-aeed-4329-a493-dfb4cee22503_SiteId">
    <vt:lpwstr>c733f279-2e57-447e-b549-b435d7bcf45e</vt:lpwstr>
  </property>
  <property fmtid="{D5CDD505-2E9C-101B-9397-08002B2CF9AE}" pid="8" name="MSIP_Label_70388465-aeed-4329-a493-dfb4cee22503_ActionId">
    <vt:lpwstr>d30a3f52-19c2-4a9e-b5df-472f659147b2</vt:lpwstr>
  </property>
  <property fmtid="{D5CDD505-2E9C-101B-9397-08002B2CF9AE}" pid="9" name="MSIP_Label_70388465-aeed-4329-a493-dfb4cee22503_ContentBits">
    <vt:lpwstr>0</vt:lpwstr>
  </property>
  <property fmtid="{D5CDD505-2E9C-101B-9397-08002B2CF9AE}" pid="10" name="MediaServiceImageTags">
    <vt:lpwstr/>
  </property>
</Properties>
</file>