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54" r:id="rId5"/>
    <p:sldId id="656" r:id="rId6"/>
    <p:sldId id="310" r:id="rId7"/>
    <p:sldId id="655" r:id="rId8"/>
    <p:sldId id="643" r:id="rId9"/>
    <p:sldId id="650" r:id="rId10"/>
    <p:sldId id="644" r:id="rId11"/>
    <p:sldId id="645" r:id="rId12"/>
    <p:sldId id="646" r:id="rId13"/>
    <p:sldId id="651" r:id="rId14"/>
    <p:sldId id="652" r:id="rId15"/>
    <p:sldId id="653" r:id="rId16"/>
    <p:sldId id="658" r:id="rId17"/>
    <p:sldId id="659" r:id="rId18"/>
    <p:sldId id="660" r:id="rId19"/>
    <p:sldId id="661" r:id="rId20"/>
    <p:sldId id="662" r:id="rId21"/>
    <p:sldId id="663" r:id="rId22"/>
    <p:sldId id="664" r:id="rId23"/>
    <p:sldId id="665" r:id="rId24"/>
    <p:sldId id="657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29774E-0B3A-4112-812C-7E173D65EF13}" v="8" dt="2021-10-18T19:14:07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E3A0-3798-47C7-A764-EC7816C6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E6DD-FFF5-41CE-A989-B264CD2959F5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93A8A-1019-48D5-8987-CAF9ED81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76F8-E589-424A-8504-5A94B34C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F91C-7612-4F82-A85E-66FE34960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4376C-915E-4899-A462-FE208532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9A9D-E533-4C23-A294-A6C0AECD34E3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17F2-24AF-4237-B861-27858C0D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6902-7679-408A-AEC0-4FE46553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33F4-EEAD-4AA2-BFFC-171BCB2C9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2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9A1F9-61B6-4E14-85B7-BCFEF9E5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1C3E-6B35-49BD-81A5-E8B402B67164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02DF4-757D-4E4A-918C-58DCE72F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E503F-110A-4893-BE2E-8A5FB489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F26A-1CFB-4553-9725-28C03B3AD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14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C34FE-C569-46ED-8221-FFCEAA58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FA4B-DE6A-4F32-A0E1-FC879D42A689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A353-91A6-44B3-963A-50669196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4DB0B-7689-4BB2-99C0-B24FFDB4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2D22-B345-4D9C-B3DC-56869C238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1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0E04-2EDE-4B8A-AC10-A3373E3C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9C45-67AD-49EA-AFE9-8F0AC20EA37F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42404-D6B6-460E-B550-5B1B6D5D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8916-441F-4617-838D-B1F02E8D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6370-D682-4386-AF8C-CC60CBBBB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E28F25-850D-4CD8-9572-2A5203AA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70EE-6B3C-4AB7-8880-2AA25116F07C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A4020E-FF36-46AC-B299-2125DBCF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119A8-FC63-4640-BBAD-A46AFCA3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46FD-CF52-4BA9-94FA-7A0A0B397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72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AC85CF-8645-44D0-8FDE-F396CA3C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DC5F-E3C3-43DD-AF20-1D51452D334F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1C4DCD-02E5-4189-94E7-3453352E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78B42A-14D6-4838-8626-614C258C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81F9-23C9-4127-95C1-FB5CDD642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2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478AF1-DDDC-4463-A354-D8AF4AD7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02D3-7987-47CD-A93B-44063D58C952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8441CC-2CEA-493D-9D40-9C917B6B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BEF153-C687-480B-AA10-ECB9C602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59BE-322E-4E7E-94F3-886BE94EE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2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E6A1E6-9406-437E-899E-79FA049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F281-BB05-415D-8DC2-9E0043E530C6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2642C7-9611-4EB6-9E29-F2887C06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D29EF6-4F0E-4ED9-AA32-A2075156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4947-E167-448F-A858-F4446D73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89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EEFA72-701F-4C3D-AC38-13DFE14C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71CD-8E01-4F50-9262-7373EC439784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AD6E7D-A6C4-4B33-85F1-49376EC9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8B024D-965D-45D2-9BF6-7A970280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6B0A-1954-4429-84EA-278DE9E67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DEFFE3-60BB-491C-B937-59D6F594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5DEF-DC3F-477F-BD69-24F4ED9639E5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E5CF02-99EE-4954-AB41-8701E04E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DD645E-42B4-435D-9B3E-9135DBCA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7C4E-8367-40AD-BD80-AA7B55DD7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41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B453DC-501B-4824-9DAD-51578E721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57AA33-57C5-4914-A615-80DC2AD57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92490-B727-4FF8-9697-D4FAFD2B2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2DF24C-6AD5-4232-9457-721E095AA90B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CDC3-690E-4E72-84C2-F06EA84BD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2980-1EF5-414F-97DC-63E5FE311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DDECCA-F507-4660-98CB-0307F7A0C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wards@uli.or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E09A110D-61C9-49CC-96A1-EA17CDC45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5940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dirty="0"/>
              <a:t>Instructions - Delete this page</a:t>
            </a:r>
          </a:p>
          <a:p>
            <a:pPr>
              <a:defRPr/>
            </a:pPr>
            <a:br>
              <a:rPr lang="en-US" sz="2400" dirty="0"/>
            </a:b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Update the title page of this presentation with project or program name, location, owner/designer or creator/implementer names, and submission number. </a:t>
            </a:r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Once you have started your application, you will find the submission number in the submission platform under My Applications &gt; In Progress. In the # column, your submission number is in the format 2023-###.</a:t>
            </a:r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u="sng" dirty="0"/>
              <a:t>Add to the presentation all images (including locator map, site plan, aerial image, and other images) that you upload to the submission form</a:t>
            </a:r>
            <a:r>
              <a:rPr lang="en-US" sz="2400" dirty="0"/>
              <a:t>. </a:t>
            </a:r>
            <a:r>
              <a:rPr lang="en-US" sz="2400" u="sng" dirty="0"/>
              <a:t>Please do not add anything to the presentation other than the images you upload to the submission form. </a:t>
            </a:r>
            <a:r>
              <a:rPr lang="en-US" sz="2400" dirty="0"/>
              <a:t>You can add more pages to this presentation to include all the images you uploaded.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1DBC30C3-0159-449A-951E-158816A59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>
            <a:extLst>
              <a:ext uri="{FF2B5EF4-FFF2-40B4-BE49-F238E27FC236}">
                <a16:creationId xmlns:a16="http://schemas.microsoft.com/office/drawing/2014/main" id="{FB13E05B-DFA5-4E43-864F-FB33378F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43968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39542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998019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70201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5927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10641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4810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9782C086-0F41-473D-8A07-DD27845ED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dirty="0"/>
              <a:t>Instructions - Delete this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Save the presentation using the following naming convention: </a:t>
            </a:r>
            <a:r>
              <a:rPr lang="en-US" sz="2400" dirty="0" err="1"/>
              <a:t>AAE_ProjectName_Submission</a:t>
            </a:r>
            <a:r>
              <a:rPr lang="en-US" sz="2400" dirty="0"/>
              <a:t> Number.pptx.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Upload the presentation in PowerPoint or PDF format. If you have any problem uploading the presentation, you can upload a placeholder document to the submission form and then email </a:t>
            </a:r>
            <a:r>
              <a:rPr lang="en-US" sz="2400" b="1" dirty="0">
                <a:hlinkClick r:id="rId2"/>
              </a:rPr>
              <a:t>awards@uli.org</a:t>
            </a:r>
            <a:r>
              <a:rPr lang="en-US" sz="2400" dirty="0"/>
              <a:t> with a link to download this presentation.</a:t>
            </a:r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Collages are OK but not preferred.</a:t>
            </a:r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Minimal text is OK but not preferred.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12811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C470A06B-56EF-4057-A505-A9E6F7BD1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298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dirty="0"/>
              <a:t>Instructions - Delete this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You may add extra pages in order to include all the images you uploaded into the submission form.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You may add extra pages in order to include screenshots of any additional attachments you uploaded to the submission form.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606DE08-033C-40A4-B3B3-30F701D4A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[Project Name]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E25860D9-6874-4118-873A-FFF19F7B55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22288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Location: [City], [State/Province], [Country]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Owner(s): [Name]; [Name]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Designer(s): [Name]; [Name]</a:t>
            </a: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3A6FAF17-F00D-4422-9FA2-E42BDDE3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6400800"/>
            <a:ext cx="625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Submission  2023-###</a:t>
            </a:r>
          </a:p>
        </p:txBody>
      </p:sp>
      <p:pic>
        <p:nvPicPr>
          <p:cNvPr id="4101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EAC437D-834C-4207-BB82-864F2E368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23850"/>
            <a:ext cx="22701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C5C86BA-68BA-4BF2-8A03-D871F950B2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[Program Name]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B589A992-6633-4350-8D1B-EFCD39F4E8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22288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Location: [City], [State/Province], [Country]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Creator(s): [Name]; [Name]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Implementor(s): [Name]; [Name]</a:t>
            </a:r>
          </a:p>
        </p:txBody>
      </p:sp>
      <p:sp>
        <p:nvSpPr>
          <p:cNvPr id="5124" name="TextBox 5">
            <a:extLst>
              <a:ext uri="{FF2B5EF4-FFF2-40B4-BE49-F238E27FC236}">
                <a16:creationId xmlns:a16="http://schemas.microsoft.com/office/drawing/2014/main" id="{EB364411-FD42-4A81-9340-D57619136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6400800"/>
            <a:ext cx="625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Submission  2023-###</a:t>
            </a:r>
          </a:p>
        </p:txBody>
      </p:sp>
      <p:pic>
        <p:nvPicPr>
          <p:cNvPr id="5125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C22BF95-398C-4059-9AED-7113B169C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23850"/>
            <a:ext cx="22701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>
            <a:extLst>
              <a:ext uri="{FF2B5EF4-FFF2-40B4-BE49-F238E27FC236}">
                <a16:creationId xmlns:a16="http://schemas.microsoft.com/office/drawing/2014/main" id="{2041D979-D1DB-4708-A504-FB538383F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044825"/>
            <a:ext cx="70580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locator map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>
            <a:extLst>
              <a:ext uri="{FF2B5EF4-FFF2-40B4-BE49-F238E27FC236}">
                <a16:creationId xmlns:a16="http://schemas.microsoft.com/office/drawing/2014/main" id="{21902218-C96F-45C3-BD39-65CF1EA7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3044825"/>
            <a:ext cx="71501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aerial view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>
            <a:extLst>
              <a:ext uri="{FF2B5EF4-FFF2-40B4-BE49-F238E27FC236}">
                <a16:creationId xmlns:a16="http://schemas.microsoft.com/office/drawing/2014/main" id="{67658ABE-468F-4C2E-9282-85DF62D2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3044825"/>
            <a:ext cx="71755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site plan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>
            <a:extLst>
              <a:ext uri="{FF2B5EF4-FFF2-40B4-BE49-F238E27FC236}">
                <a16:creationId xmlns:a16="http://schemas.microsoft.com/office/drawing/2014/main" id="{584B515D-60DB-4134-905F-CFDA779D7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3044825"/>
            <a:ext cx="62579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Insert image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88BF35E1-7096-43BD-BC64-C275A5215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image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oboto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832773-9414-42b9-95c3-36a558d8f74c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9f6012f1-210b-47d8-98a5-79507b18255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0D48330F6CE4FB6B3AE62FA39CE46" ma:contentTypeVersion="18" ma:contentTypeDescription="Create a new document." ma:contentTypeScope="" ma:versionID="6029c9b328e49caaf1bfc5e9c1c5d402">
  <xsd:schema xmlns:xsd="http://www.w3.org/2001/XMLSchema" xmlns:xs="http://www.w3.org/2001/XMLSchema" xmlns:p="http://schemas.microsoft.com/office/2006/metadata/properties" xmlns:ns1="http://schemas.microsoft.com/sharepoint/v3" xmlns:ns2="07832773-9414-42b9-95c3-36a558d8f74c" xmlns:ns3="9f6012f1-210b-47d8-98a5-79507b18255d" targetNamespace="http://schemas.microsoft.com/office/2006/metadata/properties" ma:root="true" ma:fieldsID="acdeb425d2a7055c715a7d4969065827" ns1:_="" ns2:_="" ns3:_="">
    <xsd:import namespace="http://schemas.microsoft.com/sharepoint/v3"/>
    <xsd:import namespace="07832773-9414-42b9-95c3-36a558d8f74c"/>
    <xsd:import namespace="9f6012f1-210b-47d8-98a5-79507b1825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832773-9414-42b9-95c3-36a558d8f7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44f5b13-403a-4dd3-b9ce-b7b6c8a660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12f1-210b-47d8-98a5-79507b18255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396aa7e-ad57-49d2-b18b-708832d3d098}" ma:internalName="TaxCatchAll" ma:showField="CatchAllData" ma:web="9f6012f1-210b-47d8-98a5-79507b1825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F435AB-431D-4D7A-9B09-5B8C6021F1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E5BBB-C570-4698-BE74-D56CCA1F1D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298391B-3528-4319-A3A0-FFA5A2B18145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396</Words>
  <Application>Microsoft Office PowerPoint</Application>
  <PresentationFormat>Widescreen</PresentationFormat>
  <Paragraphs>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Roboto</vt:lpstr>
      <vt:lpstr>Roboto Light</vt:lpstr>
      <vt:lpstr>Office Theme</vt:lpstr>
      <vt:lpstr>PowerPoint Presentation</vt:lpstr>
      <vt:lpstr>PowerPoint Presentation</vt:lpstr>
      <vt:lpstr>[Project Name]</vt:lpstr>
      <vt:lpstr>[Program Name]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Police Collaborative Public Safety Project</dc:title>
  <dc:creator>Sarah Kraatz</dc:creator>
  <cp:lastModifiedBy>Sarah Kraatz</cp:lastModifiedBy>
  <cp:revision>23</cp:revision>
  <dcterms:created xsi:type="dcterms:W3CDTF">2019-04-16T23:28:47Z</dcterms:created>
  <dcterms:modified xsi:type="dcterms:W3CDTF">2022-09-15T20:20:18Z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0x01010007D0D48330F6CE4FB6B3AE62FA39CE46</vt:lpwstr>
  </property>
</Properties>
</file>